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13"/>
          <p:cNvSpPr/>
          <p:nvPr/>
        </p:nvSpPr>
        <p:spPr>
          <a:xfrm>
            <a:off x="2063880" y="3009960"/>
            <a:ext cx="5016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calcule rapidement en utilisant les stratégies.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Le challenge du tableau de calculs !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47" name="Tableau 4"/>
          <p:cNvGraphicFramePr/>
          <p:nvPr/>
        </p:nvGraphicFramePr>
        <p:xfrm>
          <a:off x="360000" y="900000"/>
          <a:ext cx="8640000" cy="5760360"/>
        </p:xfrm>
        <a:graphic>
          <a:graphicData uri="http://schemas.openxmlformats.org/drawingml/2006/table">
            <a:tbl>
              <a:tblPr/>
              <a:tblGrid>
                <a:gridCol w="675360"/>
                <a:gridCol w="2655000"/>
                <a:gridCol w="2655000"/>
                <a:gridCol w="2654640"/>
              </a:tblGrid>
              <a:tr h="290880">
                <a:tc>
                  <a:txBody>
                    <a:bodyPr anchor="ctr">
                      <a:noAutofit/>
                    </a:bodyPr>
                    <a:p>
                      <a:endParaRPr b="1" lang="fr-FR" sz="18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88480">
                <a:tc rowSpan="2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13 + 9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 × 9 ? 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39 + 19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371 + 29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 × 5 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40 × 8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8848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 + 0,1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 – 0,1 ? 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2,1 +0,2?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3,7 +0,2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1,3 + 0,1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10 - 0,1 ? 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</a:tr>
              <a:tr h="888480">
                <a:tc rowSpan="2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325 + 600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394 + 19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1 250 + 18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3 741 + 28 ? 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 + 9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6× 9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8848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3 425 + 600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3 794 + 19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1 250 + 18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3 741 + 28 ? 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× 40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❷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62 × 6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</a:tr>
              <a:tr h="887760">
                <a:tc rowSpan="2"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× 9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31 × 8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18 + 5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× 26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× 15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 × 16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874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× 50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34 × 5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1 973 – 18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24 207 – 500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❶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× 65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b="0" lang="fr-FR" sz="16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❸</a:t>
                      </a:r>
                      <a:r>
                        <a:rPr b="0" lang="fr-FR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 × 36 ?</a:t>
                      </a:r>
                      <a:endParaRPr b="0" lang="fr-FR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marL="91440" marR="91440">
                    <a:lnL w="9360">
                      <a:solidFill>
                        <a:srgbClr val="ff9900"/>
                      </a:solidFill>
                    </a:lnL>
                    <a:lnR w="9360">
                      <a:solidFill>
                        <a:srgbClr val="ff9900"/>
                      </a:solidFill>
                    </a:lnR>
                    <a:lnT w="9360">
                      <a:solidFill>
                        <a:srgbClr val="ff9900"/>
                      </a:solidFill>
                    </a:lnT>
                    <a:lnB w="9360">
                      <a:solidFill>
                        <a:srgbClr val="ff9900"/>
                      </a:solidFill>
                    </a:lnB>
                    <a:solidFill>
                      <a:srgbClr val="c9211e"/>
                    </a:solidFill>
                  </a:tcPr>
                </a:tc>
              </a:tr>
            </a:tbl>
          </a:graphicData>
        </a:graphic>
      </p:graphicFrame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"/>
          <p:cNvSpPr/>
          <p:nvPr/>
        </p:nvSpPr>
        <p:spPr>
          <a:xfrm>
            <a:off x="6867720" y="328320"/>
            <a:ext cx="817560" cy="469440"/>
          </a:xfrm>
          <a:prstGeom prst="roundRect">
            <a:avLst>
              <a:gd name="adj" fmla="val 16667"/>
            </a:avLst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"/>
          <p:cNvSpPr/>
          <p:nvPr/>
        </p:nvSpPr>
        <p:spPr>
          <a:xfrm>
            <a:off x="8210880" y="336240"/>
            <a:ext cx="817560" cy="469440"/>
          </a:xfrm>
          <a:prstGeom prst="roundRect">
            <a:avLst>
              <a:gd name="adj" fmla="val 16667"/>
            </a:avLst>
          </a:prstGeom>
          <a:solidFill>
            <a:srgbClr val="c9211e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Application>LibreOffice/7.4.3.2$Windows_X86_64 LibreOffice_project/1048a8393ae2eeec98dff31b5c133c5f1d08b890</Application>
  <AppVersion>15.0000</AppVersion>
  <Words>113</Words>
  <Paragraphs>26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2026-02-09T17:47:34Z</dcterms:modified>
  <cp:revision>62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</vt:i4>
  </property>
</Properties>
</file>